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Política Pública de Trabajo Decente.</a:t>
            </a:r>
            <a:br>
              <a:rPr lang="es-CO" dirty="0" smtClean="0"/>
            </a:br>
            <a:r>
              <a:rPr lang="es-CO" dirty="0" smtClean="0"/>
              <a:t>Municipio de Medellín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Concejo Municipal: Acuerdo 064 de 2013</a:t>
            </a:r>
          </a:p>
          <a:p>
            <a:r>
              <a:rPr lang="es-CO" dirty="0" smtClean="0"/>
              <a:t>Decreto Municipal 1251 de 2015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0654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2099734"/>
            <a:ext cx="8825658" cy="1544988"/>
          </a:xfrm>
        </p:spPr>
        <p:txBody>
          <a:bodyPr/>
          <a:lstStyle/>
          <a:p>
            <a:pPr algn="ctr"/>
            <a:r>
              <a:rPr lang="es-CO" dirty="0" smtClean="0"/>
              <a:t/>
            </a:r>
            <a:br>
              <a:rPr lang="es-CO" dirty="0" smtClean="0"/>
            </a:br>
            <a:r>
              <a:rPr lang="es-CO" sz="2400" dirty="0" smtClean="0"/>
              <a:t>Objetivos estratégicos según la OIT:</a:t>
            </a:r>
            <a:r>
              <a:rPr lang="es-CO" dirty="0" smtClean="0"/>
              <a:t> 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154955" y="3644722"/>
            <a:ext cx="8825658" cy="1994078"/>
          </a:xfrm>
        </p:spPr>
        <p:txBody>
          <a:bodyPr/>
          <a:lstStyle/>
          <a:p>
            <a:pPr marL="342900" indent="-342900">
              <a:buAutoNum type="arabicParenR"/>
            </a:pPr>
            <a:r>
              <a:rPr lang="es-CO" dirty="0" smtClean="0"/>
              <a:t>Promoción de los derechos fundamentales en el trabajo</a:t>
            </a:r>
          </a:p>
          <a:p>
            <a:pPr marL="342900" indent="-342900">
              <a:buAutoNum type="arabicParenR"/>
            </a:pPr>
            <a:r>
              <a:rPr lang="es-CO" dirty="0" smtClean="0"/>
              <a:t>Promoción de oportunidades laborales</a:t>
            </a:r>
          </a:p>
          <a:p>
            <a:pPr marL="342900" indent="-342900">
              <a:buAutoNum type="arabicParenR"/>
            </a:pPr>
            <a:r>
              <a:rPr lang="es-CO" dirty="0" smtClean="0"/>
              <a:t>Protección social</a:t>
            </a:r>
          </a:p>
          <a:p>
            <a:pPr marL="342900" indent="-342900">
              <a:buAutoNum type="arabicParenR"/>
            </a:pPr>
            <a:r>
              <a:rPr lang="es-CO" dirty="0" smtClean="0"/>
              <a:t>Diálogo social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1143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Elementos del Trabajo Decente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O" dirty="0" smtClean="0"/>
              <a:t>Oportunidades de empleo</a:t>
            </a:r>
          </a:p>
          <a:p>
            <a:r>
              <a:rPr lang="es-CO" dirty="0" smtClean="0"/>
              <a:t>Ingresos adecuados y trabajo productivo</a:t>
            </a:r>
          </a:p>
          <a:p>
            <a:r>
              <a:rPr lang="es-CO" dirty="0" smtClean="0"/>
              <a:t>Horario de trabajo decente</a:t>
            </a:r>
          </a:p>
          <a:p>
            <a:r>
              <a:rPr lang="es-CO" dirty="0" smtClean="0"/>
              <a:t>Conciliación del trabajo, la vida familiar y la vida personal</a:t>
            </a:r>
          </a:p>
          <a:p>
            <a:r>
              <a:rPr lang="es-CO" dirty="0" smtClean="0"/>
              <a:t>Trabajo que debería abolirse</a:t>
            </a:r>
          </a:p>
          <a:p>
            <a:r>
              <a:rPr lang="es-CO" dirty="0" smtClean="0"/>
              <a:t>Estabilidad y seguridad del trabajo</a:t>
            </a:r>
          </a:p>
          <a:p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08712" y="2655016"/>
            <a:ext cx="4825159" cy="3416300"/>
          </a:xfrm>
        </p:spPr>
        <p:txBody>
          <a:bodyPr/>
          <a:lstStyle/>
          <a:p>
            <a:r>
              <a:rPr lang="es-CO" dirty="0" smtClean="0"/>
              <a:t>Igualdad de oportunidades y de trato en el empleo</a:t>
            </a:r>
          </a:p>
          <a:p>
            <a:r>
              <a:rPr lang="es-CO" dirty="0" smtClean="0"/>
              <a:t>Entorno de trabajo seguro</a:t>
            </a:r>
          </a:p>
          <a:p>
            <a:r>
              <a:rPr lang="es-CO" dirty="0" smtClean="0"/>
              <a:t>Seguridad social</a:t>
            </a:r>
          </a:p>
          <a:p>
            <a:r>
              <a:rPr lang="es-CO" dirty="0" smtClean="0"/>
              <a:t>Diálogo social y representación de trabajadores y de empleadores</a:t>
            </a:r>
          </a:p>
          <a:p>
            <a:r>
              <a:rPr lang="es-CO" dirty="0" smtClean="0"/>
              <a:t>Contexto económico y social del trabajo decente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8691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Responsable de liderar y revisar las políticas públicas para generar empleo y articular su trabajo con los demás actores sociales: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s-CO" dirty="0" smtClean="0"/>
              <a:t>La Secretaría de Desarrollo Económico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4435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Plan Local de Empleo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CO" dirty="0" smtClean="0"/>
              <a:t>Instrumento para articular la Política Pública de Trabajo Decente. Incluirá los programas y proyectos  que contemplen los Planes del Municipio y las entidades descentralizadas.</a:t>
            </a:r>
          </a:p>
          <a:p>
            <a:r>
              <a:rPr lang="es-CO" dirty="0" smtClean="0"/>
              <a:t>Responsables de formular, diseñar, implementar, medir y evaluar el Plan: </a:t>
            </a:r>
          </a:p>
          <a:p>
            <a:r>
              <a:rPr lang="es-CO" dirty="0" smtClean="0"/>
              <a:t>Depto. Administrativo de Planeación y Secretaría  de Desarrollo Económico.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3833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Plan Local de Empleo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smtClean="0"/>
              <a:t>Objetivos Estratégicos:</a:t>
            </a:r>
          </a:p>
          <a:p>
            <a:r>
              <a:rPr lang="es-CO" dirty="0" smtClean="0"/>
              <a:t>Generar y mantener empleos e ingresos</a:t>
            </a:r>
          </a:p>
          <a:p>
            <a:r>
              <a:rPr lang="es-CO" dirty="0" smtClean="0"/>
              <a:t>Promover la garantía de los derechos fundamentales de los trabajadores</a:t>
            </a:r>
          </a:p>
          <a:p>
            <a:r>
              <a:rPr lang="es-CO" dirty="0" smtClean="0"/>
              <a:t>Extender la protección social, la formalización laboral,  y la cobertura efectiva  del Sistema de Seguridad Social</a:t>
            </a:r>
          </a:p>
          <a:p>
            <a:r>
              <a:rPr lang="es-CO" dirty="0" smtClean="0"/>
              <a:t>Fomentar la libre asociación y el diálogo social</a:t>
            </a:r>
          </a:p>
          <a:p>
            <a:r>
              <a:rPr lang="es-CO" dirty="0" smtClean="0"/>
              <a:t>Desarrollar mecanismos adecuados de seguimiento y medición para la Política Pública de Trabajo Decente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1036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Plan Local de Empleo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>
          <a:xfrm>
            <a:off x="1154954" y="3580326"/>
            <a:ext cx="8825659" cy="3090929"/>
          </a:xfrm>
        </p:spPr>
        <p:txBody>
          <a:bodyPr/>
          <a:lstStyle/>
          <a:p>
            <a:r>
              <a:rPr lang="es-CO" dirty="0" smtClean="0"/>
              <a:t>Lineamientos Estratégicos:</a:t>
            </a:r>
          </a:p>
          <a:p>
            <a:r>
              <a:rPr lang="es-CO" dirty="0" smtClean="0"/>
              <a:t>Generación de Empleo e Ingresos. Pág. 44</a:t>
            </a:r>
          </a:p>
          <a:p>
            <a:r>
              <a:rPr lang="es-CO" dirty="0" smtClean="0"/>
              <a:t>Garantizar los derechos de los trabajadores. Pág. 63</a:t>
            </a:r>
          </a:p>
          <a:p>
            <a:r>
              <a:rPr lang="es-CO" dirty="0" smtClean="0"/>
              <a:t>Extensión de la Protección Social. Pág. 74</a:t>
            </a:r>
          </a:p>
          <a:p>
            <a:r>
              <a:rPr lang="es-CO" dirty="0" smtClean="0"/>
              <a:t>Fomento de la Libre Asociación y el Diálogo Social. Pág. 84</a:t>
            </a:r>
          </a:p>
          <a:p>
            <a:r>
              <a:rPr lang="es-CO" dirty="0" smtClean="0"/>
              <a:t>Seguimiento y Medición. Pág. 93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3847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</TotalTime>
  <Words>300</Words>
  <Application>Microsoft Office PowerPoint</Application>
  <PresentationFormat>Panorámica</PresentationFormat>
  <Paragraphs>40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Sala de reuniones Ion</vt:lpstr>
      <vt:lpstr>Política Pública de Trabajo Decente. Municipio de Medellín</vt:lpstr>
      <vt:lpstr> Objetivos estratégicos según la OIT:  </vt:lpstr>
      <vt:lpstr>Elementos del Trabajo Decente</vt:lpstr>
      <vt:lpstr>Responsable de liderar y revisar las políticas públicas para generar empleo y articular su trabajo con los demás actores sociales:</vt:lpstr>
      <vt:lpstr>Plan Local de Empleo</vt:lpstr>
      <vt:lpstr>Plan Local de Empleo</vt:lpstr>
      <vt:lpstr>Plan Local de Empleo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Pública de Trabajo Decente. Municipio de Medellín</dc:title>
  <dc:creator>Juan Diego</dc:creator>
  <cp:lastModifiedBy>Juan Diego</cp:lastModifiedBy>
  <cp:revision>6</cp:revision>
  <dcterms:created xsi:type="dcterms:W3CDTF">2018-05-31T12:02:14Z</dcterms:created>
  <dcterms:modified xsi:type="dcterms:W3CDTF">2018-05-31T12:49:37Z</dcterms:modified>
</cp:coreProperties>
</file>