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8E751-12CF-46CB-A2CB-3CF62B5F11C4}" type="datetimeFigureOut">
              <a:rPr lang="es-CO" smtClean="0"/>
              <a:t>31/05/2018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13FCD-4FDB-470F-B8A9-00F9D887AA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1327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8E751-12CF-46CB-A2CB-3CF62B5F11C4}" type="datetimeFigureOut">
              <a:rPr lang="es-CO" smtClean="0"/>
              <a:t>31/05/2018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13FCD-4FDB-470F-B8A9-00F9D887AA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93075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8E751-12CF-46CB-A2CB-3CF62B5F11C4}" type="datetimeFigureOut">
              <a:rPr lang="es-CO" smtClean="0"/>
              <a:t>31/05/2018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13FCD-4FDB-470F-B8A9-00F9D887AA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2771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8E751-12CF-46CB-A2CB-3CF62B5F11C4}" type="datetimeFigureOut">
              <a:rPr lang="es-CO" smtClean="0"/>
              <a:t>31/05/2018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13FCD-4FDB-470F-B8A9-00F9D887AA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477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8E751-12CF-46CB-A2CB-3CF62B5F11C4}" type="datetimeFigureOut">
              <a:rPr lang="es-CO" smtClean="0"/>
              <a:t>31/05/2018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13FCD-4FDB-470F-B8A9-00F9D887AA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1128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8E751-12CF-46CB-A2CB-3CF62B5F11C4}" type="datetimeFigureOut">
              <a:rPr lang="es-CO" smtClean="0"/>
              <a:t>31/05/2018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13FCD-4FDB-470F-B8A9-00F9D887AA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5070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8E751-12CF-46CB-A2CB-3CF62B5F11C4}" type="datetimeFigureOut">
              <a:rPr lang="es-CO" smtClean="0"/>
              <a:t>31/05/2018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13FCD-4FDB-470F-B8A9-00F9D887AA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5618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8E751-12CF-46CB-A2CB-3CF62B5F11C4}" type="datetimeFigureOut">
              <a:rPr lang="es-CO" smtClean="0"/>
              <a:t>31/05/2018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13FCD-4FDB-470F-B8A9-00F9D887AA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6553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8E751-12CF-46CB-A2CB-3CF62B5F11C4}" type="datetimeFigureOut">
              <a:rPr lang="es-CO" smtClean="0"/>
              <a:t>31/05/2018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13FCD-4FDB-470F-B8A9-00F9D887AA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1471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8E751-12CF-46CB-A2CB-3CF62B5F11C4}" type="datetimeFigureOut">
              <a:rPr lang="es-CO" smtClean="0"/>
              <a:t>31/05/2018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13FCD-4FDB-470F-B8A9-00F9D887AA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8909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8E751-12CF-46CB-A2CB-3CF62B5F11C4}" type="datetimeFigureOut">
              <a:rPr lang="es-CO" smtClean="0"/>
              <a:t>31/05/2018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13FCD-4FDB-470F-B8A9-00F9D887AA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8034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8E751-12CF-46CB-A2CB-3CF62B5F11C4}" type="datetimeFigureOut">
              <a:rPr lang="es-CO" smtClean="0"/>
              <a:t>31/05/2018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13FCD-4FDB-470F-B8A9-00F9D887AA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3112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82080" y="188640"/>
            <a:ext cx="691276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participación ciudadana</a:t>
            </a:r>
          </a:p>
          <a:p>
            <a:pPr algn="ctr"/>
            <a:r>
              <a:rPr lang="es-CO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políticas públicas</a:t>
            </a:r>
          </a:p>
          <a:p>
            <a:pPr algn="ctr"/>
            <a:r>
              <a:rPr lang="es-CO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(Ramón Moncada – Corporación Región)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578024" y="1799701"/>
            <a:ext cx="80264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 PREMISAS: </a:t>
            </a:r>
          </a:p>
          <a:p>
            <a:endParaRPr lang="es-CO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CO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hay democracia sin participación ciudadana.</a:t>
            </a:r>
          </a:p>
          <a:p>
            <a:endParaRPr lang="es-CO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CO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calidad y profundidad de la democracia está están estrechamente asociadas a la calidad y profundidad de la participación ciudadana.</a:t>
            </a:r>
          </a:p>
          <a:p>
            <a:endParaRPr lang="es-CO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CO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vivencia profunda de la participación está relacionada con la deliberación pública</a:t>
            </a:r>
          </a:p>
          <a:p>
            <a:endParaRPr lang="es-CO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CO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horizonte de las políticas públicas debe ser la garantía de derechos</a:t>
            </a:r>
          </a:p>
          <a:p>
            <a:endParaRPr lang="es-CO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CO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 políticas públicas  de participación deben contribuir a la garantía del derecho a la participación</a:t>
            </a:r>
            <a:endParaRPr lang="es-CO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516216" y="6324016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</a:t>
            </a:r>
            <a:r>
              <a:rPr lang="es-CO" sz="16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Pá</a:t>
            </a:r>
            <a:r>
              <a:rPr lang="es-CO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Dónde vamos?</a:t>
            </a:r>
            <a:endParaRPr lang="es-CO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424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79712" y="82847"/>
            <a:ext cx="6840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Participación Ciudadana en Políticas Públicas (2)</a:t>
            </a:r>
            <a:endParaRPr lang="es-CO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85024" y="1844609"/>
            <a:ext cx="73273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derecho a la participación  hace parte de la normatividad internacional en el Sistema de Naciones Unidas .  Hace parte  a su vez del cuerpo constitucional colombiano</a:t>
            </a:r>
            <a:endParaRPr lang="es-C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7544" y="736613"/>
            <a:ext cx="56886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/>
              <a:t>ALGUNAS POLÍTICAS PÚBLICAS </a:t>
            </a:r>
          </a:p>
          <a:p>
            <a:pPr algn="ctr"/>
            <a:r>
              <a:rPr lang="es-CO" sz="2400" b="1" dirty="0" smtClean="0"/>
              <a:t>DE PARTICIPACIÓN CIUDADANA</a:t>
            </a:r>
          </a:p>
          <a:p>
            <a:endParaRPr lang="es-CO" dirty="0"/>
          </a:p>
        </p:txBody>
      </p:sp>
      <p:sp>
        <p:nvSpPr>
          <p:cNvPr id="5" name="4 CuadroTexto"/>
          <p:cNvSpPr txBox="1"/>
          <p:nvPr/>
        </p:nvSpPr>
        <p:spPr>
          <a:xfrm>
            <a:off x="485024" y="3496250"/>
            <a:ext cx="833544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Constitución Política de Colombia (Democracia participativa, Estado Social de Derecho): Artículo 2. Fines esenciales del Estado: </a:t>
            </a:r>
          </a:p>
          <a:p>
            <a:r>
              <a:rPr lang="es-CO" sz="20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es-ES_tradnl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r>
              <a:rPr lang="es-ES_tradnl" sz="2000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acilitar la participación de todos en las decisiones que los afectan y en la vida económica, política, administrativa y cultural de la Nación”.</a:t>
            </a:r>
          </a:p>
          <a:p>
            <a:endParaRPr lang="es-ES_tradnl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ES_tradnl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constitución es resultado de experiencias y propuestas ciudadanas. Le antecedió el gran debate de la Asamblea Constituyente.</a:t>
            </a:r>
          </a:p>
        </p:txBody>
      </p:sp>
    </p:spTree>
    <p:extLst>
      <p:ext uri="{BB962C8B-B14F-4D97-AF65-F5344CB8AC3E}">
        <p14:creationId xmlns:p14="http://schemas.microsoft.com/office/powerpoint/2010/main" val="2841993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203848" y="82847"/>
            <a:ext cx="56166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Participación Ciudadana en Políticas Públicas (3)</a:t>
            </a:r>
            <a:endParaRPr lang="es-CO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88221" y="764704"/>
            <a:ext cx="828092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LEY MARCO NACIONAL:</a:t>
            </a:r>
          </a:p>
          <a:p>
            <a:r>
              <a:rPr lang="es-CO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LEY ESTATUTARIA 1757  (julio 2015) DE PARTICIPACIÓN DEMOCRÁTICA</a:t>
            </a:r>
          </a:p>
          <a:p>
            <a:endParaRPr lang="es-CO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C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Artículo 1: </a:t>
            </a:r>
            <a:r>
              <a:rPr lang="es-CO" sz="2000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“El objeto de la presente ley es promover, proteger y garantizar modalidades del derecho a participar en la vida política, administrativa, económica, social y cultural, y así mismo a controlar el poder político”.</a:t>
            </a:r>
            <a:endParaRPr lang="es-C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-CO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CO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 Ley incluye: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Mecanismos de participación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es-CO" sz="20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ontrol a la gestión pública.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0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Institucionalidad, coordinación, promoción y financiación de la participación ciudadana. </a:t>
            </a:r>
            <a:endParaRPr lang="es-C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-CO" dirty="0"/>
          </a:p>
        </p:txBody>
      </p:sp>
      <p:sp>
        <p:nvSpPr>
          <p:cNvPr id="5" name="4 CuadroTexto"/>
          <p:cNvSpPr txBox="1"/>
          <p:nvPr/>
        </p:nvSpPr>
        <p:spPr>
          <a:xfrm>
            <a:off x="1763688" y="5627574"/>
            <a:ext cx="676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 smtClean="0"/>
              <a:t>Esta ley  fue resultado de presión, propuestas y movilización ciudadana.</a:t>
            </a:r>
          </a:p>
          <a:p>
            <a:r>
              <a:rPr lang="es-CO" sz="2000" dirty="0" smtClean="0"/>
              <a:t>Apenas  está en sus primeros pasos de implementación. </a:t>
            </a: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4002004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9552" y="1198921"/>
            <a:ext cx="799288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Leyes de referencia del nivel nacional</a:t>
            </a:r>
          </a:p>
          <a:p>
            <a:endParaRPr lang="es-C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CO" sz="20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Ley 850 de 2003  </a:t>
            </a:r>
            <a:r>
              <a:rPr lang="es-CO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O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</a:t>
            </a:r>
            <a:r>
              <a:rPr lang="es-CO" sz="2000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veedurías ciudadanas. La veeduría como forma y expresión de la participación ciudadana en la control a la gestión de lo público. </a:t>
            </a:r>
            <a:endParaRPr lang="es-CO" sz="20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CO" sz="2000" i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Esta ley ha avanzado en su implementación pero todavía con muchos tropiezos ante gobernantes y servidores públicos.</a:t>
            </a:r>
          </a:p>
          <a:p>
            <a:endParaRPr lang="es-CO" sz="20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CO" sz="20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Ley 1712 de </a:t>
            </a:r>
            <a:r>
              <a:rPr lang="es-CO" sz="20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</a:t>
            </a:r>
            <a:r>
              <a:rPr lang="es-CO" sz="20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214 o de Transparencia y del Derecho de Acceso a la Información Pública Nacional. </a:t>
            </a:r>
            <a:r>
              <a:rPr lang="es-CO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es-CO" sz="20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erecho que tenemos todos los ciudadanos de buscar, solicitar, recibir y divulgar aquella información pública.</a:t>
            </a:r>
          </a:p>
          <a:p>
            <a:endParaRPr lang="es-C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CO" sz="20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 ley apenas inicia  su implementación. Hay poco conocimiento y aprovechamiento de ella.</a:t>
            </a:r>
          </a:p>
          <a:p>
            <a:endParaRPr lang="es-C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979712" y="82847"/>
            <a:ext cx="6840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Participación Ciudadana en Políticas Públicas (4)</a:t>
            </a:r>
            <a:endParaRPr lang="es-CO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955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03848" y="82847"/>
            <a:ext cx="56166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Participación Ciudadana en Políticas Públicas (5)</a:t>
            </a:r>
            <a:endParaRPr lang="es-CO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51562" y="807839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 smtClean="0"/>
              <a:t>EN ANTIOQUIA </a:t>
            </a:r>
            <a:endParaRPr lang="es-CO" sz="24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551562" y="1484784"/>
            <a:ext cx="80648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C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Sistema Departamental de Participación ciudadana y control social</a:t>
            </a:r>
          </a:p>
          <a:p>
            <a:r>
              <a:rPr lang="es-C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(Resultado de convenio de la Gobernación –periodo Fajardo -y unión temporal de ONG) Se hacen acciones y se reportan pero no opera como Sistema.  Funcionan Consejos de participación ciudadana en varios municipios de Antioquia. Tradición de Asambleas constituyentes en varios municipios.</a:t>
            </a:r>
          </a:p>
          <a:p>
            <a:endParaRPr lang="es-C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C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construcción Política Pública Departamental de Participación Ciudadana</a:t>
            </a:r>
          </a:p>
          <a:p>
            <a:r>
              <a:rPr lang="es-C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(Convenio Gobernación y Escuela de gobierno y políticas públicas de la </a:t>
            </a:r>
            <a:r>
              <a:rPr lang="es-CO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UdeA</a:t>
            </a:r>
            <a:r>
              <a:rPr lang="es-C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 Consultas regionales y con algunos actores sociales.</a:t>
            </a:r>
          </a:p>
        </p:txBody>
      </p:sp>
    </p:spTree>
    <p:extLst>
      <p:ext uri="{BB962C8B-B14F-4D97-AF65-F5344CB8AC3E}">
        <p14:creationId xmlns:p14="http://schemas.microsoft.com/office/powerpoint/2010/main" val="448616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203848" y="82847"/>
            <a:ext cx="56166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Participación Ciudadana en Políticas Públicas (6)</a:t>
            </a:r>
            <a:endParaRPr lang="es-CO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90600" y="620688"/>
            <a:ext cx="842493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MEDELLÍN</a:t>
            </a:r>
          </a:p>
          <a:p>
            <a:endParaRPr lang="es-C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CO" sz="2000" b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Acuerdo 028 de 2014 Política pública de los organismos de acción comunal. </a:t>
            </a:r>
            <a:r>
              <a:rPr lang="es-CO" sz="20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Sigue la línea de la Ley 743 de 2002 por la cual se desarrolla el artículo 38 de la Constitución Política Nacional en lo referente a las organizaciones de acción comunal. Incentivos y fortalecimiento a la participación comunal. </a:t>
            </a:r>
          </a:p>
          <a:p>
            <a:endParaRPr lang="es-C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CO" sz="20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Alta movilización del sistema comunal para este Acuerdo</a:t>
            </a:r>
          </a:p>
          <a:p>
            <a:endParaRPr lang="es-C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CO" sz="2000" b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Acuerdo 052 de 2015  Política pública de organizaciones sociales </a:t>
            </a:r>
            <a:r>
              <a:rPr lang="es-CO" sz="20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Medellín. Fortalecimiento de las organizaciones sociales; fomento de la participación de estas en la vida municipal; control a la gestión pública; promoción de la transparencia por parte de las propias organizaciones sociales.</a:t>
            </a:r>
          </a:p>
          <a:p>
            <a:endParaRPr lang="es-C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CO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Participación de la FAONG para este Acuerdo – Consultas y deliberaciones locales. Apenas inicia implementación</a:t>
            </a:r>
            <a:endParaRPr lang="es-C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137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03848" y="82847"/>
            <a:ext cx="56166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Participación Ciudadana en Políticas Públicas (7)</a:t>
            </a:r>
            <a:endParaRPr lang="es-CO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23528" y="764704"/>
            <a:ext cx="8496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MEDELLÍN (continúa)</a:t>
            </a:r>
          </a:p>
          <a:p>
            <a:endParaRPr lang="es-C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-CO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CO" b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Acuerdo 028 de 2017</a:t>
            </a:r>
            <a:r>
              <a:rPr lang="es-CO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(modifica el Acuerdo 043 de 2007) Actualiza el Sistema municipal de planeación del municipio de Medellín. Precisa y diferencia los instrumentos de planeación (Municipal, territorial, financiera, estratégica, sectorial, local e institucional).</a:t>
            </a:r>
          </a:p>
          <a:p>
            <a:endParaRPr lang="es-C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CO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Acuerdo con alto debate, tensión y baja legitimidad en comunidades y organizaciones de la ciudad. La tensión se centra principalmente en dinámica de Presupuesto participativo.</a:t>
            </a:r>
          </a:p>
          <a:p>
            <a:endParaRPr lang="es-C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-CO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CO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construcción:</a:t>
            </a:r>
          </a:p>
          <a:p>
            <a:r>
              <a:rPr lang="es-CO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Sistema Municipal de Participación Ciudadana</a:t>
            </a:r>
            <a:r>
              <a:rPr lang="es-CO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s-CO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Sistema de gestión de la información y gestión del </a:t>
            </a:r>
            <a:r>
              <a:rPr lang="es-CO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conocimiento.Índice</a:t>
            </a:r>
            <a:r>
              <a:rPr lang="es-CO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municipal de participación ciudadana </a:t>
            </a:r>
            <a:r>
              <a:rPr lang="es-CO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(convenios de la Alcaldía con Universidad de Antioquia). Consultas en comunas y corregimientos y con sectores sociales y poblacionales.</a:t>
            </a:r>
            <a:endParaRPr lang="es-C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867800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790</Words>
  <Application>Microsoft Office PowerPoint</Application>
  <PresentationFormat>Presentación en pantalla (4:3)</PresentationFormat>
  <Paragraphs>73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Ramon Moncada</dc:creator>
  <cp:lastModifiedBy>Ramon Moncada</cp:lastModifiedBy>
  <cp:revision>13</cp:revision>
  <dcterms:created xsi:type="dcterms:W3CDTF">2018-05-31T14:48:22Z</dcterms:created>
  <dcterms:modified xsi:type="dcterms:W3CDTF">2018-05-31T16:04:00Z</dcterms:modified>
</cp:coreProperties>
</file>