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2" r:id="rId4"/>
    <p:sldId id="264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9289-679E-4A80-A683-F7B032FDFE0A}" type="datetimeFigureOut">
              <a:rPr lang="es-CO" smtClean="0"/>
              <a:t>29/05/2018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F5BB-5639-4746-8D58-C7AFBE196B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3575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9289-679E-4A80-A683-F7B032FDFE0A}" type="datetimeFigureOut">
              <a:rPr lang="es-CO" smtClean="0"/>
              <a:t>29/05/2018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F5BB-5639-4746-8D58-C7AFBE196B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4040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9289-679E-4A80-A683-F7B032FDFE0A}" type="datetimeFigureOut">
              <a:rPr lang="es-CO" smtClean="0"/>
              <a:t>29/05/2018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F5BB-5639-4746-8D58-C7AFBE196B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91452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9289-679E-4A80-A683-F7B032FDFE0A}" type="datetimeFigureOut">
              <a:rPr lang="es-CO" smtClean="0"/>
              <a:t>29/05/2018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F5BB-5639-4746-8D58-C7AFBE196B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4251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9289-679E-4A80-A683-F7B032FDFE0A}" type="datetimeFigureOut">
              <a:rPr lang="es-CO" smtClean="0"/>
              <a:t>29/05/2018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F5BB-5639-4746-8D58-C7AFBE196B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1684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9289-679E-4A80-A683-F7B032FDFE0A}" type="datetimeFigureOut">
              <a:rPr lang="es-CO" smtClean="0"/>
              <a:t>29/05/2018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F5BB-5639-4746-8D58-C7AFBE196B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3469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9289-679E-4A80-A683-F7B032FDFE0A}" type="datetimeFigureOut">
              <a:rPr lang="es-CO" smtClean="0"/>
              <a:t>29/05/2018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F5BB-5639-4746-8D58-C7AFBE196B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1189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9289-679E-4A80-A683-F7B032FDFE0A}" type="datetimeFigureOut">
              <a:rPr lang="es-CO" smtClean="0"/>
              <a:t>29/05/2018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F5BB-5639-4746-8D58-C7AFBE196B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007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9289-679E-4A80-A683-F7B032FDFE0A}" type="datetimeFigureOut">
              <a:rPr lang="es-CO" smtClean="0"/>
              <a:t>29/05/2018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F5BB-5639-4746-8D58-C7AFBE196B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6796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9289-679E-4A80-A683-F7B032FDFE0A}" type="datetimeFigureOut">
              <a:rPr lang="es-CO" smtClean="0"/>
              <a:t>29/05/2018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F5BB-5639-4746-8D58-C7AFBE196B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172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9289-679E-4A80-A683-F7B032FDFE0A}" type="datetimeFigureOut">
              <a:rPr lang="es-CO" smtClean="0"/>
              <a:t>29/05/2018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F5BB-5639-4746-8D58-C7AFBE196B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71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F9289-679E-4A80-A683-F7B032FDFE0A}" type="datetimeFigureOut">
              <a:rPr lang="es-CO" smtClean="0"/>
              <a:t>29/05/2018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2F5BB-5639-4746-8D58-C7AFBE196B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26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00392" cy="26642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CO" dirty="0" smtClean="0"/>
              <a:t>LAS POLÍTICAS PÚBLICAS DE JUVENTUD</a:t>
            </a:r>
            <a:br>
              <a:rPr lang="es-CO" dirty="0" smtClean="0"/>
            </a:br>
            <a:r>
              <a:rPr lang="es-CO" dirty="0" smtClean="0"/>
              <a:t>MEDELLÍN MAYO 30 2015</a:t>
            </a:r>
            <a:br>
              <a:rPr lang="es-CO" dirty="0" smtClean="0"/>
            </a:br>
            <a:r>
              <a:rPr lang="es-CO" dirty="0" smtClean="0"/>
              <a:t>FULVIA MÁRQUEZ V.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94928"/>
          </a:xfrm>
        </p:spPr>
        <p:txBody>
          <a:bodyPr/>
          <a:lstStyle/>
          <a:p>
            <a:r>
              <a:rPr lang="es-CO" b="1" dirty="0" smtClean="0">
                <a:solidFill>
                  <a:schemeClr val="tx1"/>
                </a:solidFill>
              </a:rPr>
              <a:t>DESARROLLOS</a:t>
            </a:r>
            <a:r>
              <a:rPr lang="es-CO" dirty="0" smtClean="0">
                <a:solidFill>
                  <a:schemeClr val="tx1"/>
                </a:solidFill>
              </a:rPr>
              <a:t> </a:t>
            </a:r>
            <a:r>
              <a:rPr lang="es-CO" b="1" dirty="0" smtClean="0">
                <a:solidFill>
                  <a:schemeClr val="tx1"/>
                </a:solidFill>
              </a:rPr>
              <a:t>Y RETOS</a:t>
            </a:r>
            <a:endParaRPr lang="es-CO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691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ublic\Documents\ALCALDÍA\PLANTILLA\franjatítul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3"/>
            <a:ext cx="6912768" cy="338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35496" y="-27384"/>
            <a:ext cx="7056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Proyectos y políticas públicas de juventud en Colombia y Medellín</a:t>
            </a:r>
            <a:endParaRPr lang="es-CO" sz="16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n 4" descr="1.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89" y="332656"/>
            <a:ext cx="8879807" cy="6610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03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86186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331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:\Users\w\Dropbox\Articulacion PP\Comunicaciones\GRAFICO ARTICULACIO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297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659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18</Words>
  <Application>Microsoft Office PowerPoint</Application>
  <PresentationFormat>Presentación en pantalla (4:3)</PresentationFormat>
  <Paragraphs>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LAS POLÍTICAS PÚBLICAS DE JUVENTUD MEDELLÍN MAYO 30 2015 FULVIA MÁRQUEZ V.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POLÍTICAS PÚBLICAS DE JUVENTUD MEDELLÍN MAYO 30 2015 FULVIA MÁRQUEZ V.</dc:title>
  <dc:creator>Luffi</dc:creator>
  <cp:lastModifiedBy>David</cp:lastModifiedBy>
  <cp:revision>10</cp:revision>
  <dcterms:created xsi:type="dcterms:W3CDTF">2018-05-29T00:33:19Z</dcterms:created>
  <dcterms:modified xsi:type="dcterms:W3CDTF">2018-05-29T23:15:36Z</dcterms:modified>
</cp:coreProperties>
</file>